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57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96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29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8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48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53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11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8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18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CADC-40BB-4FC6-95FB-7302D029F448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B829-14C1-4089-9CED-7B9873F0B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2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8" y="4562473"/>
            <a:ext cx="66684" cy="19053"/>
          </a:xfrm>
          <a:prstGeom prst="rect">
            <a:avLst/>
          </a:prstGeom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467544"/>
            <a:ext cx="5328592" cy="845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5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dcterms:created xsi:type="dcterms:W3CDTF">2018-05-02T05:09:59Z</dcterms:created>
  <dcterms:modified xsi:type="dcterms:W3CDTF">2018-05-02T05:12:16Z</dcterms:modified>
</cp:coreProperties>
</file>